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Pinyon Script" charset="1" panose="020105010801010D0002"/>
      <p:regular r:id="rId7"/>
    </p:embeddedFont>
    <p:embeddedFont>
      <p:font typeface="Montserrat Medium" charset="1" panose="000006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2903" y="-3031184"/>
            <a:ext cx="26359323" cy="25159786"/>
          </a:xfrm>
          <a:custGeom>
            <a:avLst/>
            <a:gdLst/>
            <a:ahLst/>
            <a:cxnLst/>
            <a:rect r="r" b="b" t="t" l="l"/>
            <a:pathLst>
              <a:path h="25159786" w="26359323">
                <a:moveTo>
                  <a:pt x="0" y="0"/>
                </a:moveTo>
                <a:lnTo>
                  <a:pt x="26359323" y="0"/>
                </a:lnTo>
                <a:lnTo>
                  <a:pt x="26359323" y="25159786"/>
                </a:lnTo>
                <a:lnTo>
                  <a:pt x="0" y="251597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911" t="-2040" r="-22362" b="-14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52636" y="19677144"/>
            <a:ext cx="13526728" cy="4407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45"/>
              </a:lnSpc>
              <a:spcBef>
                <a:spcPct val="0"/>
              </a:spcBef>
            </a:pPr>
            <a:r>
              <a:rPr lang="en-US" sz="25675" spc="2131">
                <a:solidFill>
                  <a:srgbClr val="546957"/>
                </a:solidFill>
                <a:latin typeface="Pinyon Script"/>
                <a:ea typeface="Pinyon Script"/>
                <a:cs typeface="Pinyon Script"/>
                <a:sym typeface="Pinyon Script"/>
              </a:rPr>
              <a:t>Welcome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44401" y="23970459"/>
            <a:ext cx="20716326" cy="1021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1"/>
              </a:lnSpc>
              <a:spcBef>
                <a:spcPct val="0"/>
              </a:spcBef>
            </a:pPr>
            <a:r>
              <a:rPr lang="en-US" b="true" sz="5986" spc="2250">
                <a:solidFill>
                  <a:srgbClr val="17111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THE WEDDING CEREMONY OF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40122" y="33417681"/>
            <a:ext cx="23151756" cy="190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50"/>
              </a:lnSpc>
              <a:spcBef>
                <a:spcPct val="0"/>
              </a:spcBef>
            </a:pPr>
            <a:r>
              <a:rPr lang="en-US" sz="11107" spc="733">
                <a:solidFill>
                  <a:srgbClr val="171111"/>
                </a:solidFill>
                <a:latin typeface="Pinyon Script"/>
                <a:ea typeface="Pinyon Script"/>
                <a:cs typeface="Pinyon Script"/>
                <a:sym typeface="Pinyon Script"/>
              </a:rPr>
              <a:t>Thank you for celebrating with us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44401" y="26288861"/>
            <a:ext cx="16458766" cy="2827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41"/>
              </a:lnSpc>
            </a:pPr>
            <a:r>
              <a:rPr lang="en-US" sz="16529" spc="247">
                <a:solidFill>
                  <a:srgbClr val="546957"/>
                </a:solidFill>
                <a:latin typeface="Montserrat"/>
                <a:ea typeface="Montserrat"/>
                <a:cs typeface="Montserrat"/>
                <a:sym typeface="Montserrat"/>
              </a:rPr>
              <a:t>OLIVIA WHITE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67455" y="29235508"/>
            <a:ext cx="16893272" cy="2789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875"/>
              </a:lnSpc>
              <a:spcBef>
                <a:spcPct val="0"/>
              </a:spcBef>
            </a:pPr>
            <a:r>
              <a:rPr lang="en-US" sz="16339" spc="245">
                <a:solidFill>
                  <a:srgbClr val="546957"/>
                </a:solidFill>
                <a:latin typeface="Montserrat"/>
                <a:ea typeface="Montserrat"/>
                <a:cs typeface="Montserrat"/>
                <a:sym typeface="Montserrat"/>
              </a:rPr>
              <a:t>OLIVER BLACK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682490" y="26725044"/>
            <a:ext cx="3593748" cy="3292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53"/>
              </a:lnSpc>
              <a:spcBef>
                <a:spcPct val="0"/>
              </a:spcBef>
            </a:pPr>
            <a:r>
              <a:rPr lang="en-US" sz="19323">
                <a:solidFill>
                  <a:srgbClr val="546957"/>
                </a:solidFill>
                <a:latin typeface="Montserrat"/>
                <a:ea typeface="Montserrat"/>
                <a:cs typeface="Montserrat"/>
                <a:sym typeface="Montserrat"/>
              </a:rPr>
              <a:t>&amp;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DAGytHFtVCk</dc:identifier>
  <dcterms:modified xsi:type="dcterms:W3CDTF">2011-08-01T06:04:30Z</dcterms:modified>
  <cp:revision>1</cp:revision>
  <dc:title>Green and White Modern Welcome Wedding Poster (30 x 40 in)</dc:title>
</cp:coreProperties>
</file>